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6D3E5B-5A08-4FC0-B944-F012D37805DE}" v="30" dt="2025-03-03T06:50:57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5" autoAdjust="0"/>
    <p:restoredTop sz="94660"/>
  </p:normalViewPr>
  <p:slideViewPr>
    <p:cSldViewPr snapToGrid="0">
      <p:cViewPr varScale="1">
        <p:scale>
          <a:sx n="36" d="100"/>
          <a:sy n="36" d="100"/>
        </p:scale>
        <p:origin x="859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Barajas" userId="a158e5b1d747eb1f" providerId="LiveId" clId="{380E619B-A44D-4999-A180-2803D43A0C67}"/>
    <pc:docChg chg="modSld">
      <pc:chgData name="Sergio Barajas" userId="a158e5b1d747eb1f" providerId="LiveId" clId="{380E619B-A44D-4999-A180-2803D43A0C67}" dt="2025-03-03T06:58:44.095" v="4"/>
      <pc:docMkLst>
        <pc:docMk/>
      </pc:docMkLst>
      <pc:sldChg chg="modSp mod">
        <pc:chgData name="Sergio Barajas" userId="a158e5b1d747eb1f" providerId="LiveId" clId="{380E619B-A44D-4999-A180-2803D43A0C67}" dt="2025-03-03T06:58:44.095" v="4"/>
        <pc:sldMkLst>
          <pc:docMk/>
          <pc:sldMk cId="1776323785" sldId="270"/>
        </pc:sldMkLst>
        <pc:spChg chg="mod">
          <ac:chgData name="Sergio Barajas" userId="a158e5b1d747eb1f" providerId="LiveId" clId="{380E619B-A44D-4999-A180-2803D43A0C67}" dt="2025-03-03T06:58:44.095" v="4"/>
          <ac:spMkLst>
            <pc:docMk/>
            <pc:sldMk cId="1776323785" sldId="270"/>
            <ac:spMk id="3" creationId="{DD299052-B054-1F83-B02D-5136739222B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6882-8903-3002-815F-2B0148CE7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2D44D-F0B0-58FA-9437-84D529A42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301C8-7654-AAF1-9F69-B1269A8B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95DA-165F-42AF-913A-43593C911BC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22E47-F3C8-CDE0-7488-C08BECB9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94494-A1D6-9B6E-B989-D208407A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5145-E57C-4850-B6BF-11B27F1D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3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FE6B-E2FF-FC94-C81A-1A4020B0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3FC78-4B51-8E0D-42C7-CB7FF3F6F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4AA70-5843-6398-29EE-F1D95939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95DA-165F-42AF-913A-43593C911BC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089DD-B377-3973-3D90-E9FF0236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EC1D8-6AAA-EDFA-7A1B-B3B33636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5145-E57C-4850-B6BF-11B27F1D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2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134A9-F5B2-A1AF-547A-FBF5BF783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03915-DD99-9148-84E3-E53180587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B7FCD-C971-F2A2-75EE-1F54D8B2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95DA-165F-42AF-913A-43593C911BC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B0340-6D1C-4409-F2DD-249FEEA0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EEE2D-87B4-F708-C969-7A9A1C1B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5145-E57C-4850-B6BF-11B27F1D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8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5DA7-AF65-112C-1F4C-67F4D2DA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87ECC-39FC-CECD-B445-95DAF68AF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C5320-3EBA-D268-98B2-D4121C44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95DA-165F-42AF-913A-43593C911BC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FE290-4BE7-63DA-B4E3-D3CEA21D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26F22-3195-AFB7-7965-94F690EF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5145-E57C-4850-B6BF-11B27F1D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0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DC28E-2DDC-5CA1-70A9-C2066735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3F292-AF32-CC0D-AB9E-29529E39F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CC841-7F3A-446D-ABF6-DABC35A0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95DA-165F-42AF-913A-43593C911BC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35337-C633-AA25-5F2F-39DF47C0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5E1FB-E1E8-540F-0840-A9ABEBFA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5145-E57C-4850-B6BF-11B27F1D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2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E877-EEFD-C097-9DAE-D54BFE2B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AE1C7-A619-FF74-8511-146D710EE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DF777-56E7-87B7-70B6-B5174162E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B0715-30B3-7795-D6EE-44C04C59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95DA-165F-42AF-913A-43593C911BC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C9C5B-2D91-9827-DD41-86CB0D57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4C5B9-BA2C-367E-B592-88C1EEBF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5145-E57C-4850-B6BF-11B27F1D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3B380-CDC6-B5CD-96C0-F72577CB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C2691-2DA3-9DC3-30F5-23D4473B2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072F8-4CDB-36C7-1DB8-B1749EB49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DEE58-4E5B-3B7F-3ECE-F885E8F7A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235536-1BD4-7F3E-0DB8-F09369039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3804D-D868-1288-D88F-8CC730C6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95DA-165F-42AF-913A-43593C911BC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59CB2-0613-04EE-A13D-AEB0D81E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F9A6C4-B31F-5528-7093-32B73C5B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5145-E57C-4850-B6BF-11B27F1D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5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5B9D-F290-67A2-0189-0FA49CF6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256C0-A013-E84E-FD77-16754D54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95DA-165F-42AF-913A-43593C911BC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8BE13-33CB-8283-CF96-43973A05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91B63-01D1-F45B-5B4D-AE9ECACE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5145-E57C-4850-B6BF-11B27F1D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4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EA84B9-CF1B-8C52-2821-0BCFC087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95DA-165F-42AF-913A-43593C911BC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4BC94-1FF7-E512-3332-9117C77B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F4BE4-D623-ACC1-01F4-6EA59539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5145-E57C-4850-B6BF-11B27F1D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3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2C08-0512-849F-AC0F-1934DC3D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5F8A4-778A-3066-C121-A0CF2BF0F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D18DC-65FE-D3B7-A05F-1CE8D0768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6DB6F-E287-2A5F-46B5-02454EEA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95DA-165F-42AF-913A-43593C911BC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B68C7-60D9-9BA0-5634-D6BA9F8E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0709C-E6D4-A332-CD76-2D6F6CCA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5145-E57C-4850-B6BF-11B27F1D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0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0275-0982-9B83-9814-3F30FCFB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09A9C-3FF2-B548-30FF-DF0DAC5CC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B4469-38FE-5287-6420-5D76683CF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BD084-EF0B-B390-B07C-FA6891DC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95DA-165F-42AF-913A-43593C911BC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EB0B0-8EF7-9BED-1A0F-0CBEADBB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14CDE-EBFF-ECBE-3FA8-FAE79D17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5145-E57C-4850-B6BF-11B27F1D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4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41FE6F-1239-1BBA-4DD7-6A7A94F9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68504-EA9F-9A4F-7FB3-03E4AD25F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3C293-DAAE-2A8D-C4B8-49609EDAE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995DA-165F-42AF-913A-43593C911BC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A4A36-2524-42A7-A6AF-4832B50EA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EC828-EDB3-256B-8DF3-140043C76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0A5145-E57C-4850-B6BF-11B27F1D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akpx.com/440686/at-t-park-baseball-stadiu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ports/baseball" TargetMode="External"/><Relationship Id="rId2" Type="http://schemas.openxmlformats.org/officeDocument/2006/relationships/hyperlink" Target="https://www.diffen.com/difference/Baseball_vs_Cricket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ulesofsport.com/sports/baseball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pxhere.com/en/photo/712477" TargetMode="External"/><Relationship Id="rId7" Type="http://schemas.openxmlformats.org/officeDocument/2006/relationships/hyperlink" Target="https://pxhere.com/en/photo/81141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://www.flickr.com/photos/kenlund/3440221297/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Krike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icketmachan.com/slideshows/5-of-the-most-beautiful-cricket-stadiums-in-sri-lanka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aerial-baseball-field-stadium-583169/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511D-FEFE-237F-D134-43561DE6C7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Baseball vs Cricket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574F8-5340-634F-984D-3BCF8C02A9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Sergio Barajas </a:t>
            </a:r>
          </a:p>
        </p:txBody>
      </p:sp>
    </p:spTree>
    <p:extLst>
      <p:ext uri="{BB962C8B-B14F-4D97-AF65-F5344CB8AC3E}">
        <p14:creationId xmlns:p14="http://schemas.microsoft.com/office/powerpoint/2010/main" val="178934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E116-0067-03CC-5C99-C24051DF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 you guys prefer baseball or cricket?</a:t>
            </a:r>
          </a:p>
        </p:txBody>
      </p:sp>
      <p:pic>
        <p:nvPicPr>
          <p:cNvPr id="4098" name="Picture 2" descr="Image result for cricket stadium">
            <a:extLst>
              <a:ext uri="{FF2B5EF4-FFF2-40B4-BE49-F238E27FC236}">
                <a16:creationId xmlns:a16="http://schemas.microsoft.com/office/drawing/2014/main" id="{F61BF11B-0473-9842-F3A4-748B5D23C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" r="12721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baseball field with people watching&#10;&#10;AI-generated content may be incorrect.">
            <a:extLst>
              <a:ext uri="{FF2B5EF4-FFF2-40B4-BE49-F238E27FC236}">
                <a16:creationId xmlns:a16="http://schemas.microsoft.com/office/drawing/2014/main" id="{2398CE95-669E-36F5-7288-5DD72745B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28" r="3" b="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9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Baseball and gloves">
            <a:extLst>
              <a:ext uri="{FF2B5EF4-FFF2-40B4-BE49-F238E27FC236}">
                <a16:creationId xmlns:a16="http://schemas.microsoft.com/office/drawing/2014/main" id="{845895F2-DBD5-FC8F-1B50-19BEB95F15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78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660B6-8EF8-E447-D5E7-FB1542D9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83" y="715687"/>
            <a:ext cx="3052293" cy="353140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2000" b="0" i="0" dirty="0">
                <a:solidFill>
                  <a:srgbClr val="FF0000"/>
                </a:solidFill>
                <a:effectLst/>
                <a:latin typeface="Inter"/>
              </a:rPr>
              <a:t>I have a deep appreciation for both baseball and cricket, yet I find myself drawn more to baseball, particularly because of its rich roots in North American culture. There’s something incredibly thrilling about watching a baseball game unfold, whether it's on the vibrant screen of the television or right in the heart of a lively stadium, surrounded by passionate fans. While cricket is undoubtedly an exciting and fascinating sport with its own unique charm, I simply find that baseball captures my enthusiasm and admiration more profoundly.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3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3230-CC16-64F5-170F-D1BA0AAC6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329DE-D739-E2DB-F1BF-C430FC46B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2B74-E3E6-5165-E73C-35673F3D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Well, this will conclude my presentation.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6413-66DB-49BC-2F5C-3AD708103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965622"/>
            <a:ext cx="6172200" cy="289542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I hope you all enjoy my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74ACA-A5D4-F528-EC57-5C65036A0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9763" y="5191425"/>
            <a:ext cx="3932237" cy="67915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Sincerely Sergio</a:t>
            </a:r>
          </a:p>
        </p:txBody>
      </p:sp>
    </p:spTree>
    <p:extLst>
      <p:ext uri="{BB962C8B-B14F-4D97-AF65-F5344CB8AC3E}">
        <p14:creationId xmlns:p14="http://schemas.microsoft.com/office/powerpoint/2010/main" val="673945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4E8D-9212-463E-73E3-BB7218BC64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99052-B054-1F83-B02D-5136739222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Baseball vs Cricket - Difference and Comparison | </a:t>
            </a:r>
            <a:r>
              <a:rPr lang="en-US" dirty="0" err="1">
                <a:hlinkClick r:id="rId2"/>
              </a:rPr>
              <a:t>Diffen</a:t>
            </a:r>
            <a:endParaRPr lang="en-US" dirty="0"/>
          </a:p>
          <a:p>
            <a:r>
              <a:rPr lang="en-US" dirty="0">
                <a:hlinkClick r:id="rId3"/>
              </a:rPr>
              <a:t>Baseball | History, Definition, &amp; Facts | Britannica</a:t>
            </a:r>
            <a:endParaRPr lang="en-US" dirty="0"/>
          </a:p>
          <a:p>
            <a:r>
              <a:rPr lang="en-US" dirty="0">
                <a:hlinkClick r:id="rId4"/>
              </a:rPr>
              <a:t>Baseball Rules: How To Play Baseball | Rules of 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2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A0F-475C-EB85-23B3-225B8A8A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baseball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CE053-6F5B-0B4B-28D3-F98BE12C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game baseball is about hitting the little balls colored white and red when thrown by the pitcher with a bat. </a:t>
            </a:r>
          </a:p>
          <a:p>
            <a:r>
              <a:rPr lang="en-US" dirty="0"/>
              <a:t>Teams alternate positions as batters and fielders when three members of the batting team are “put out” after 3 strikes missed by the batter that was thrown by the pitcher.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8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aseball players on a field">
            <a:extLst>
              <a:ext uri="{FF2B5EF4-FFF2-40B4-BE49-F238E27FC236}">
                <a16:creationId xmlns:a16="http://schemas.microsoft.com/office/drawing/2014/main" id="{F581F0C8-A31E-B2C4-472C-5BE878CB1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6339" r="4207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10" name="Picture 9" descr="A baseball game in a stadium">
            <a:extLst>
              <a:ext uri="{FF2B5EF4-FFF2-40B4-BE49-F238E27FC236}">
                <a16:creationId xmlns:a16="http://schemas.microsoft.com/office/drawing/2014/main" id="{75F152A4-8152-7DC3-C2E8-62223D9E9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296" r="-2" b="6617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3" name="Picture 12" descr="A baseball field with people in the stands with Dodger Stadium in the background&#10;&#10;AI-generated content may be incorrect.">
            <a:extLst>
              <a:ext uri="{FF2B5EF4-FFF2-40B4-BE49-F238E27FC236}">
                <a16:creationId xmlns:a16="http://schemas.microsoft.com/office/drawing/2014/main" id="{940558BA-2BEA-D6A8-E0BC-096E1AA42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606" r="2" b="7007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B4FC8-049D-CDF6-D896-09D8F08B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US" sz="2800" dirty="0"/>
              <a:t>Where may you find and play baseball?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9253D-6388-6DFB-6A58-7E047674B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438108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sz="1700" dirty="0"/>
              <a:t>Baseball park shaped with a square.</a:t>
            </a:r>
          </a:p>
          <a:p>
            <a:pPr>
              <a:buFontTx/>
              <a:buChar char="-"/>
            </a:pPr>
            <a:r>
              <a:rPr lang="en-US" sz="1700" dirty="0"/>
              <a:t>Each square has white bases</a:t>
            </a:r>
          </a:p>
          <a:p>
            <a:pPr>
              <a:buFontTx/>
              <a:buChar char="-"/>
            </a:pPr>
            <a:r>
              <a:rPr lang="en-US" sz="1700" dirty="0"/>
              <a:t>And grass with a yellow or white fences maybe even black.</a:t>
            </a:r>
          </a:p>
          <a:p>
            <a:pPr>
              <a:buFontTx/>
              <a:buChar char="-"/>
            </a:pPr>
            <a:r>
              <a:rPr lang="en-US" sz="1700" dirty="0"/>
              <a:t>If you are lucky enough you may be able to find a good baseball park at a stadium for example the diamondbacks stadium which is the Chase Field over @ phoenix.</a:t>
            </a:r>
          </a:p>
          <a:p>
            <a:pPr>
              <a:buFontTx/>
              <a:buChar char="-"/>
            </a:pPr>
            <a:r>
              <a:rPr lang="en-US" sz="1700" dirty="0"/>
              <a:t>Or if you are a visitor/newcomer from California then you may know the baseball stadium  dodgers looks somewhat like this huh.</a:t>
            </a:r>
          </a:p>
          <a:p>
            <a:pPr>
              <a:buFontTx/>
              <a:buChar char="-"/>
            </a:pPr>
            <a:endParaRPr lang="en-US" sz="1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7B9A4-41BA-8BB4-4B75-A380EAB1B78C}"/>
              </a:ext>
            </a:extLst>
          </p:cNvPr>
          <p:cNvSpPr txBox="1"/>
          <p:nvPr/>
        </p:nvSpPr>
        <p:spPr>
          <a:xfrm>
            <a:off x="9766336" y="6657945"/>
            <a:ext cx="24256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flickr.com/photos/kenlund/344022129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9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8EF90-7962-DCD2-321C-82D1FD5D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How do you when a baseball game?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55EE4-D514-0CC3-AE78-6477C4D7F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To win a baseball game you and your teammates need to score more runs than your opponents.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This happens once the player manages to get around four bases before being tagged out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If you are tagged another batter from your team steps in.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Image result for how to win a baseball game?">
            <a:extLst>
              <a:ext uri="{FF2B5EF4-FFF2-40B4-BE49-F238E27FC236}">
                <a16:creationId xmlns:a16="http://schemas.microsoft.com/office/drawing/2014/main" id="{B93B6B8D-CEC9-2424-20A4-AC7EC3D3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740" y="2184914"/>
            <a:ext cx="4715759" cy="37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2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0"/>
            <a:ext cx="12192000" cy="6862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95EC1-266A-A4C9-E93F-147DFA2C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03" y="507238"/>
            <a:ext cx="3555916" cy="38458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What is your favorite baseball team?</a:t>
            </a:r>
          </a:p>
        </p:txBody>
      </p:sp>
      <p:pic>
        <p:nvPicPr>
          <p:cNvPr id="2050" name="Picture 2" descr="Image result for baseball teams">
            <a:extLst>
              <a:ext uri="{FF2B5EF4-FFF2-40B4-BE49-F238E27FC236}">
                <a16:creationId xmlns:a16="http://schemas.microsoft.com/office/drawing/2014/main" id="{FE6C2C2B-C63A-A850-5D97-615A178039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" b="4841"/>
          <a:stretch/>
        </p:blipFill>
        <p:spPr bwMode="auto">
          <a:xfrm>
            <a:off x="5467894" y="590861"/>
            <a:ext cx="5290998" cy="5290998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59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61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65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3" name="Freeform: Shape 2072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5" name="Freeform: Shape 2074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7" name="Freeform: Shape 2076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8" name="Freeform: Shape 2077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0" name="Freeform: Shape 2079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1" name="Freeform: Shape 2080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3" name="Freeform: Shape 2082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4" name="Freeform: Shape 2083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7" name="Freeform: Shape 2086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8" name="Freeform: Shape 2087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9" name="Freeform: Shape 2088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0" name="Freeform: Shape 2089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1" name="Freeform: Shape 2090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2" name="Freeform: Shape 2091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3" name="Freeform: Shape 2092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4" name="Freeform: Shape 2093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5" name="Freeform: Shape 2094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6" name="Freeform: Shape 2095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7" name="Freeform: Shape 2096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8" name="Freeform: Shape 2097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9" name="Freeform: Shape 2098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0" name="Freeform: Shape 2099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1" name="Freeform: Shape 2100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2" name="Freeform: Shape 2101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3" name="Freeform: Shape 2102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4" name="Freeform: Shape 2103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5" name="Freeform: Shape 2104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6" name="Freeform: Shape 2105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7" name="Freeform: Shape 2106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8" name="Freeform: Shape 2107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9" name="Freeform: Shape 2108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0" name="Freeform: Shape 2109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1" name="Freeform: Shape 2110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2" name="Freeform: Shape 2111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3" name="Freeform: Shape 2112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4" name="Freeform: Shape 2113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5" name="Freeform: Shape 2114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6" name="Freeform: Shape 2115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7" name="Freeform: Shape 2116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8" name="Freeform: Shape 2117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9" name="Freeform: Shape 2118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0" name="Freeform: Shape 2119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1" name="Freeform: Shape 2120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2" name="Freeform: Shape 2121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3" name="Freeform: Shape 2122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4" name="Freeform: Shape 2123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5" name="Freeform: Shape 2124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6" name="Freeform: Shape 2125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7" name="Freeform: Shape 2126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8" name="Freeform: Shape 2127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9" name="Freeform: Shape 2128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0" name="Freeform: Shape 2129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1" name="Freeform: Shape 2130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2" name="Freeform: Shape 2131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3" name="Freeform: Shape 2132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4" name="Freeform: Shape 2133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5" name="Freeform: Shape 2134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6" name="Freeform: Shape 2135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7" name="Freeform: Shape 2136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8" name="Freeform: Shape 2137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9" name="Freeform: Shape 2138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0" name="Freeform: Shape 2139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1" name="Freeform: Shape 2140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2" name="Freeform: Shape 2141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3" name="Freeform: Shape 2142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4" name="Freeform: Shape 2143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5" name="Freeform: Shape 2144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6" name="Freeform: Shape 2145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7" name="Freeform: Shape 2146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8" name="Freeform: Shape 2147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9" name="Freeform: Shape 2148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0" name="Freeform: Shape 2149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1" name="Freeform: Shape 2150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2" name="Freeform: Shape 2151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3" name="Freeform: Shape 2152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4" name="Freeform: Shape 2153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5" name="Freeform: Shape 2154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6" name="Freeform: Shape 2155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7" name="Freeform: Shape 2156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8" name="Freeform: Shape 2157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9" name="Freeform: Shape 2158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0" name="Freeform: Shape 2159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1" name="Freeform: Shape 2160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2" name="Freeform: Shape 2161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3" name="Freeform: Shape 2162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4" name="Freeform: Shape 2163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5" name="Freeform: Shape 2164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6" name="Freeform: Shape 2165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7" name="Freeform: Shape 2166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8" name="Freeform: Shape 2167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9" name="Freeform: Shape 2168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0" name="Freeform: Shape 2169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1" name="Freeform: Shape 2170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2" name="Freeform: Shape 2171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3" name="Freeform: Shape 2172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4" name="Freeform: Shape 2173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5" name="Freeform: Shape 2174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6" name="Freeform: Shape 2175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7" name="Freeform: Shape 2176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8" name="Freeform: Shape 2177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9" name="Freeform: Shape 2178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0" name="Freeform: Shape 2179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1" name="Freeform: Shape 2180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2" name="Freeform: Shape 2181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" name="Freeform: Shape 2182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4" name="Freeform: Shape 2183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5" name="Freeform: Shape 2184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6" name="Freeform: Shape 2185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7" name="Freeform: Shape 2186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8" name="Freeform: Shape 2187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9" name="Freeform: Shape 2188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" name="Freeform: Shape 2189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1" name="Freeform: Shape 2190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2" name="Freeform: Shape 2191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" name="Freeform: Shape 2192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4" name="Freeform: Shape 2193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" name="Freeform: Shape 2194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" name="Freeform: Shape 2195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" name="Freeform: Shape 2196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" name="Freeform: Shape 2197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" name="Freeform: Shape 2198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" name="Freeform: Shape 2199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" name="Freeform: Shape 2200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" name="Freeform: Shape 2201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" name="Freeform: Shape 2202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" name="Freeform: Shape 2203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" name="Freeform: Shape 2204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" name="Freeform: Shape 2205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" name="Freeform: Shape 2206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" name="Freeform: Shape 2207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" name="Freeform: Shape 2208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" name="Freeform: Shape 2209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" name="Freeform: Shape 2210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" name="Freeform: Shape 2211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" name="Freeform: Shape 2212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" name="Freeform: Shape 2213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" name="Freeform: Shape 2214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" name="Freeform: Shape 2215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" name="Freeform: Shape 2216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8" name="Freeform: Shape 2217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9" name="Freeform: Shape 2218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0" name="Freeform: Shape 2219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1" name="Freeform: Shape 2220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2" name="Freeform: Shape 2221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3" name="Freeform: Shape 2222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4" name="Freeform: Shape 2223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5" name="Freeform: Shape 2224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6" name="Freeform: Shape 2225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7" name="Freeform: Shape 2226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8" name="Freeform: Shape 2227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9" name="Freeform: Shape 2228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0" name="Freeform: Shape 2229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1" name="Freeform: Shape 2230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2" name="Freeform: Shape 2231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3" name="Freeform: Shape 2232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4" name="Freeform: Shape 2233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9387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9B414-9D2E-A4C7-76E4-D8DCC3625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69" r="1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4779E-F46D-0279-7020-EF9BC951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The sport cricket.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4CB1-5F9B-9FD2-5400-8C950783F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1900" b="0" i="0" dirty="0">
                <a:effectLst/>
                <a:latin typeface="+mj-lt"/>
              </a:rPr>
              <a:t>Cricket is a dynamic bat and ball game played between two teams, each consisting of eleven players, on a designated field.</a:t>
            </a:r>
            <a:endParaRPr lang="en-US" sz="1900" dirty="0">
              <a:latin typeface="+mj-lt"/>
            </a:endParaRPr>
          </a:p>
          <a:p>
            <a:r>
              <a:rPr lang="en-US" sz="1900" b="0" i="0" dirty="0">
                <a:effectLst/>
                <a:latin typeface="+mj-lt"/>
              </a:rPr>
              <a:t>This game, originally developed in England, has gained immense popularity in countries like Australia, India, Pakistan, South Africa, and the West Indies, captivating fans and players alike across the globe.</a:t>
            </a:r>
            <a:endParaRPr lang="en-US" sz="1900" dirty="0">
              <a:latin typeface="+mj-lt"/>
            </a:endParaRP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7E81F-8E35-9A9E-EF5E-00E280E781C1}"/>
              </a:ext>
            </a:extLst>
          </p:cNvPr>
          <p:cNvSpPr txBox="1"/>
          <p:nvPr/>
        </p:nvSpPr>
        <p:spPr>
          <a:xfrm>
            <a:off x="7237567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r.wikipedia.org/wiki/Krik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1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87E5499B-AC4D-4A4A-8703-C49F28272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296BE-A5AB-7613-1318-35708086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665" y="679730"/>
            <a:ext cx="4779713" cy="393272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Where you may be able to play cricket, you may ask?</a:t>
            </a:r>
          </a:p>
        </p:txBody>
      </p: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3094" name="Straight Connector 309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5" name="Rectangle 309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97" name="Rectangle 309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5" y="269325"/>
            <a:ext cx="5346416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cricket game instructions">
            <a:extLst>
              <a:ext uri="{FF2B5EF4-FFF2-40B4-BE49-F238E27FC236}">
                <a16:creationId xmlns:a16="http://schemas.microsoft.com/office/drawing/2014/main" id="{0ADA767E-E272-1619-EC38-46435F8090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650" y="3064432"/>
            <a:ext cx="4902440" cy="27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ricket game instructions">
            <a:extLst>
              <a:ext uri="{FF2B5EF4-FFF2-40B4-BE49-F238E27FC236}">
                <a16:creationId xmlns:a16="http://schemas.microsoft.com/office/drawing/2014/main" id="{0C1611A7-A532-7B3E-89C7-5B3106146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650" y="525644"/>
            <a:ext cx="4902440" cy="21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9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5ACA-F82F-DDF4-AE2A-C54CB1C6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win a cricket-based game.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40B89-8DF2-B0F0-0114-3340BD1D3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 To win a cricket game you will need to score runs by hitting the ball with your cricket and running from one end to the other.</a:t>
            </a:r>
          </a:p>
          <a:p>
            <a:r>
              <a:rPr lang="en-US" dirty="0"/>
              <a:t>You will need to break the wicket (goal) just for extra points</a:t>
            </a:r>
          </a:p>
          <a:p>
            <a:r>
              <a:rPr lang="en-US" dirty="0"/>
              <a:t>This will lead to the batter being out if he only the batter doesn’t stop the bowler,</a:t>
            </a:r>
          </a:p>
          <a:p>
            <a:r>
              <a:rPr lang="en-US" dirty="0"/>
              <a:t>If the batter misses then the bowler breaks the wicked and the batter will lose</a:t>
            </a:r>
          </a:p>
          <a:p>
            <a:r>
              <a:rPr lang="en-US" dirty="0"/>
              <a:t>If the wicket or another fielder breaks the wicket while the batter is running will result in the batter losing.</a:t>
            </a:r>
          </a:p>
          <a:p>
            <a:r>
              <a:rPr lang="en-US" dirty="0"/>
              <a:t>The winner is determined based on total runs scored.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9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3534-609C-9C77-5CDC-9ACED281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4821"/>
          </a:xfrm>
        </p:spPr>
        <p:txBody>
          <a:bodyPr>
            <a:normAutofit fontScale="90000"/>
          </a:bodyPr>
          <a:lstStyle/>
          <a:p>
            <a:r>
              <a:rPr lang="en-US" dirty="0"/>
              <a:t>Some may say that cricket and baseball are similar though. When they also have their differences. For example.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5B451-0E62-9F32-CD5D-A70131B66BE0}"/>
              </a:ext>
            </a:extLst>
          </p:cNvPr>
          <p:cNvSpPr txBox="1"/>
          <p:nvPr/>
        </p:nvSpPr>
        <p:spPr>
          <a:xfrm>
            <a:off x="444844" y="2592045"/>
            <a:ext cx="5263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Similarities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i="0" dirty="0">
                <a:solidFill>
                  <a:srgbClr val="1C1C1C"/>
                </a:solidFill>
                <a:effectLst/>
                <a:latin typeface="Inter"/>
              </a:rPr>
              <a:t>Both are bat-and-ball games.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i="0" dirty="0">
                <a:solidFill>
                  <a:srgbClr val="1C1C1C"/>
                </a:solidFill>
                <a:effectLst/>
                <a:latin typeface="Inter"/>
              </a:rPr>
              <a:t> Both have batters and bowlers.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i="0" dirty="0">
                <a:solidFill>
                  <a:srgbClr val="1C1C1C"/>
                </a:solidFill>
                <a:effectLst/>
                <a:latin typeface="Inter"/>
              </a:rPr>
              <a:t>Players try to catch the ball.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i="0" dirty="0">
                <a:solidFill>
                  <a:srgbClr val="1C1C1C"/>
                </a:solidFill>
                <a:effectLst/>
                <a:latin typeface="Inter"/>
              </a:rPr>
              <a:t> These games require athleticism, hand-eye coordination, and good reflexes.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i="0" dirty="0">
                <a:solidFill>
                  <a:srgbClr val="1C1C1C"/>
                </a:solidFill>
                <a:effectLst/>
                <a:latin typeface="Inter"/>
              </a:rPr>
              <a:t> Additionally, you need effective strategic tactics to succeed.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7F94A-12F8-E3F5-F606-1365A78C8B8E}"/>
              </a:ext>
            </a:extLst>
          </p:cNvPr>
          <p:cNvSpPr txBox="1"/>
          <p:nvPr/>
        </p:nvSpPr>
        <p:spPr>
          <a:xfrm>
            <a:off x="7661189" y="2592045"/>
            <a:ext cx="43001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Cricket has eleven players while baseball has nine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Cricket players hold the bat down, baseball players hold the bat up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The playing </a:t>
            </a:r>
            <a:r>
              <a:rPr lang="en-US" dirty="0" err="1"/>
              <a:t>fiels</a:t>
            </a:r>
            <a:r>
              <a:rPr lang="en-US" dirty="0"/>
              <a:t> are different sizes and shapes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Balls are similar construction however weigh may be different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Different tactics, setup, equipment player positioning and scoring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The bat in cricket is flat while the bat in baseball is round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Different rules with regard to innings and different scoring systems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2" name="Picture 11" descr="A group of people on a field">
            <a:extLst>
              <a:ext uri="{FF2B5EF4-FFF2-40B4-BE49-F238E27FC236}">
                <a16:creationId xmlns:a16="http://schemas.microsoft.com/office/drawing/2014/main" id="{7C447D6D-E180-D941-B415-7D0C2BE3C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36477" y="4854202"/>
            <a:ext cx="4478356" cy="1711409"/>
          </a:xfrm>
          <a:prstGeom prst="rect">
            <a:avLst/>
          </a:prstGeom>
        </p:spPr>
      </p:pic>
      <p:pic>
        <p:nvPicPr>
          <p:cNvPr id="15" name="Picture 14" descr="A baseball field with a baseball field and a baseball field">
            <a:extLst>
              <a:ext uri="{FF2B5EF4-FFF2-40B4-BE49-F238E27FC236}">
                <a16:creationId xmlns:a16="http://schemas.microsoft.com/office/drawing/2014/main" id="{01BA6DCB-3D2F-66A3-23E9-9A863BC10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80238" y="2068318"/>
            <a:ext cx="2998573" cy="16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41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720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Courier New</vt:lpstr>
      <vt:lpstr>Inter</vt:lpstr>
      <vt:lpstr>Wingdings</vt:lpstr>
      <vt:lpstr>Office Theme</vt:lpstr>
      <vt:lpstr>Baseball vs Cricket</vt:lpstr>
      <vt:lpstr>What is baseball about?</vt:lpstr>
      <vt:lpstr>Where may you find and play baseball?</vt:lpstr>
      <vt:lpstr>How do you when a baseball game?</vt:lpstr>
      <vt:lpstr>What is your favorite baseball team?</vt:lpstr>
      <vt:lpstr>The sport cricket.</vt:lpstr>
      <vt:lpstr>Where you may be able to play cricket, you may ask?</vt:lpstr>
      <vt:lpstr>How do you win a cricket-based game.</vt:lpstr>
      <vt:lpstr>Some may say that cricket and baseball are similar though. When they also have their differences. For example.</vt:lpstr>
      <vt:lpstr>What do you guys prefer baseball or cricket?</vt:lpstr>
      <vt:lpstr>I have a deep appreciation for both baseball and cricket, yet I find myself drawn more to baseball, particularly because of its rich roots in North American culture. There’s something incredibly thrilling about watching a baseball game unfold, whether it's on the vibrant screen of the television or right in the heart of a lively stadium, surrounded by passionate fans. While cricket is undoubtedly an exciting and fascinating sport with its own unique charm, I simply find that baseball captures my enthusiasm and admiration more profoundly.</vt:lpstr>
      <vt:lpstr>Any questions?</vt:lpstr>
      <vt:lpstr>Well, this will conclude my presentation.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 Barajas</dc:creator>
  <cp:lastModifiedBy>Sergio Barajas</cp:lastModifiedBy>
  <cp:revision>2</cp:revision>
  <dcterms:created xsi:type="dcterms:W3CDTF">2025-03-02T21:19:55Z</dcterms:created>
  <dcterms:modified xsi:type="dcterms:W3CDTF">2025-03-03T06:58:46Z</dcterms:modified>
</cp:coreProperties>
</file>